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ABD"/>
    <a:srgbClr val="F7ABAE"/>
    <a:srgbClr val="D8CDE5"/>
    <a:srgbClr val="FBE2C1"/>
    <a:srgbClr val="CAE5BF"/>
    <a:srgbClr val="90BCDD"/>
    <a:srgbClr val="F3D587"/>
    <a:srgbClr val="CAE8E4"/>
    <a:srgbClr val="11B8C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>
        <p:scale>
          <a:sx n="66" d="100"/>
          <a:sy n="66" d="100"/>
        </p:scale>
        <p:origin x="2802" y="10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4D284D-FEC8-977E-A515-3482749DBAD0}"/>
              </a:ext>
            </a:extLst>
          </p:cNvPr>
          <p:cNvSpPr txBox="1"/>
          <p:nvPr/>
        </p:nvSpPr>
        <p:spPr>
          <a:xfrm>
            <a:off x="120759" y="249475"/>
            <a:ext cx="8956566" cy="6359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얼굴 인식의 보안을 강화하기 위해 다음과 같은 기술을 사용할 수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3D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얼굴 인식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단순한 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2D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이미지가 아니라 얼굴의 깊이와 구조를 분석하는 기술로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애플의 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Face ID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와 같은 방식이다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적외선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(IR)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 활용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얼굴의 열 패턴을 감지하여 실제 사람과 사진을 구별할 수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눈 깜빡이기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머리 돌리기 인증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사용자가 눈을 깜빡이거나 특정 방향으로 얼굴을 움직이는 것을 요구해 사진과 실제 얼굴을 구별한다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다중 인증 시스템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얼굴 인식 외에도 비밀번호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지문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인등을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함께 사용하여 보안을 강화할 수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246</TotalTime>
  <Words>90</Words>
  <Application>Microsoft Office PowerPoint</Application>
  <PresentationFormat>화면 슬라이드 쇼(4:3)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29</cp:revision>
  <dcterms:created xsi:type="dcterms:W3CDTF">2024-11-29T07:51:56Z</dcterms:created>
  <dcterms:modified xsi:type="dcterms:W3CDTF">2025-02-27T12:47:44Z</dcterms:modified>
</cp:coreProperties>
</file>